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95" r:id="rId11"/>
    <p:sldId id="275" r:id="rId12"/>
    <p:sldId id="269" r:id="rId13"/>
    <p:sldId id="270" r:id="rId14"/>
    <p:sldId id="272" r:id="rId15"/>
    <p:sldId id="274" r:id="rId16"/>
    <p:sldId id="273" r:id="rId17"/>
    <p:sldId id="292" r:id="rId18"/>
    <p:sldId id="290" r:id="rId19"/>
    <p:sldId id="289" r:id="rId20"/>
    <p:sldId id="286" r:id="rId21"/>
    <p:sldId id="285" r:id="rId22"/>
    <p:sldId id="293" r:id="rId23"/>
    <p:sldId id="288" r:id="rId24"/>
    <p:sldId id="291" r:id="rId25"/>
    <p:sldId id="287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735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240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884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391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34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368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365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434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521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12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DF9EA7-8DA1-4529-AC47-1CF49B4D95EE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C2E53-4F9F-4B8F-86E7-558A00C9C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45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2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01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0635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578" y="1450318"/>
            <a:ext cx="4244781" cy="476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98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2358"/>
            <a:ext cx="10058400" cy="429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692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76" y="1690688"/>
            <a:ext cx="7378700" cy="19669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76" y="3867830"/>
            <a:ext cx="7378700" cy="261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23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37" y="1454963"/>
            <a:ext cx="7736573" cy="26960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506" y="4252382"/>
            <a:ext cx="7755004" cy="197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49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34" y="2055813"/>
            <a:ext cx="8304406" cy="323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382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385" y="1564791"/>
            <a:ext cx="6438967" cy="394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735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629" y="1115085"/>
            <a:ext cx="6344535" cy="464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915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229" y="365125"/>
            <a:ext cx="9421540" cy="541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02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154" y="2057208"/>
            <a:ext cx="4591691" cy="2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0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1851035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747" y="825045"/>
            <a:ext cx="6576950" cy="5273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230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74856"/>
            <a:ext cx="10058400" cy="414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645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838" y="871180"/>
            <a:ext cx="5544324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8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413" y="761628"/>
            <a:ext cx="9469171" cy="533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920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4021" y="1195075"/>
            <a:ext cx="7763958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477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46" y="699706"/>
            <a:ext cx="9011908" cy="545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1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9" name="Thank You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19249" y="357352"/>
            <a:ext cx="5969876" cy="596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22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0730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5005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7246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94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141485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09461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30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</TotalTime>
  <Words>0</Words>
  <Application>Microsoft Office PowerPoint</Application>
  <PresentationFormat>Widescreen</PresentationFormat>
  <Paragraphs>0</Paragraphs>
  <Slides>26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</dc:creator>
  <cp:lastModifiedBy>PC</cp:lastModifiedBy>
  <cp:revision>12</cp:revision>
  <dcterms:created xsi:type="dcterms:W3CDTF">2019-10-08T09:26:31Z</dcterms:created>
  <dcterms:modified xsi:type="dcterms:W3CDTF">2019-12-04T03:18:18Z</dcterms:modified>
</cp:coreProperties>
</file>